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 dirty="0" smtClean="0"/>
              <a:t>マスタ タイトルの書式設定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 dirty="0" smtClean="0"/>
              <a:t>マスタ サブタイトルの書式設定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8725A-28AD-45F8-B362-09C8E353BCD4}" type="datetimeFigureOut">
              <a:rPr kumimoji="1" lang="ja-JP" altLang="en-US" smtClean="0"/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8928E-AA9A-4D89-BC1F-A2C05AB4BD92}" type="slidenum">
              <a:rPr kumimoji="1" lang="ja-JP" altLang="en-US" smtClean="0"/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マスタ タイトルの書式設定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dirty="0" smtClean="0"/>
              <a:t>マスタ テキストの書式設定</a:t>
            </a:r>
            <a:endParaRPr kumimoji="1" lang="ja-JP" altLang="en-US" dirty="0" smtClean="0"/>
          </a:p>
          <a:p>
            <a:pPr lvl="1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2 </a:t>
            </a:r>
            <a:r>
              <a:rPr kumimoji="1" lang="ja-JP" altLang="en-US" dirty="0" smtClean="0"/>
              <a:t>レベル</a:t>
            </a:r>
            <a:endParaRPr kumimoji="1" lang="ja-JP" altLang="en-US" dirty="0" smtClean="0"/>
          </a:p>
          <a:p>
            <a:pPr lvl="2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3 </a:t>
            </a:r>
            <a:r>
              <a:rPr kumimoji="1" lang="ja-JP" altLang="en-US" dirty="0" smtClean="0"/>
              <a:t>レベル</a:t>
            </a:r>
            <a:endParaRPr kumimoji="1" lang="ja-JP" altLang="en-US" dirty="0" smtClean="0"/>
          </a:p>
          <a:p>
            <a:pPr lvl="3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4 </a:t>
            </a:r>
            <a:r>
              <a:rPr kumimoji="1" lang="ja-JP" altLang="en-US" dirty="0" smtClean="0"/>
              <a:t>レベル</a:t>
            </a:r>
            <a:endParaRPr kumimoji="1" lang="ja-JP" altLang="en-US" dirty="0" smtClean="0"/>
          </a:p>
          <a:p>
            <a:pPr lvl="4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5 </a:t>
            </a:r>
            <a:r>
              <a:rPr kumimoji="1" lang="ja-JP" altLang="en-US" dirty="0" smtClean="0"/>
              <a:t>レベル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8725A-28AD-45F8-B362-09C8E353BCD4}" type="datetimeFigureOut">
              <a:rPr kumimoji="1" lang="ja-JP" altLang="en-US" smtClean="0"/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8928E-AA9A-4D89-BC1F-A2C05AB4BD92}" type="slidenum">
              <a:rPr kumimoji="1" lang="ja-JP" altLang="en-US" smtClean="0"/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 dirty="0" smtClean="0"/>
              <a:t>マスタ タイトルの書式設定</a:t>
            </a: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dirty="0" smtClean="0"/>
              <a:t>マスタ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8725A-28AD-45F8-B362-09C8E353BCD4}" type="datetimeFigureOut">
              <a:rPr kumimoji="1" lang="ja-JP" altLang="en-US" smtClean="0"/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8928E-AA9A-4D89-BC1F-A2C05AB4BD92}" type="slidenum">
              <a:rPr kumimoji="1" lang="ja-JP" altLang="en-US" smtClean="0"/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マスタ タイトルの書式設定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 dirty="0" smtClean="0"/>
              <a:t>マスタ テキストの書式設定</a:t>
            </a:r>
            <a:endParaRPr kumimoji="1" lang="ja-JP" altLang="en-US" dirty="0" smtClean="0"/>
          </a:p>
          <a:p>
            <a:pPr lvl="1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2 </a:t>
            </a:r>
            <a:r>
              <a:rPr kumimoji="1" lang="ja-JP" altLang="en-US" dirty="0" smtClean="0"/>
              <a:t>レベル</a:t>
            </a:r>
            <a:endParaRPr kumimoji="1" lang="ja-JP" altLang="en-US" dirty="0" smtClean="0"/>
          </a:p>
          <a:p>
            <a:pPr lvl="2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3 </a:t>
            </a:r>
            <a:r>
              <a:rPr kumimoji="1" lang="ja-JP" altLang="en-US" dirty="0" smtClean="0"/>
              <a:t>レベル</a:t>
            </a:r>
            <a:endParaRPr kumimoji="1" lang="ja-JP" altLang="en-US" dirty="0" smtClean="0"/>
          </a:p>
          <a:p>
            <a:pPr lvl="3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4 </a:t>
            </a:r>
            <a:r>
              <a:rPr kumimoji="1" lang="ja-JP" altLang="en-US" dirty="0" smtClean="0"/>
              <a:t>レベル</a:t>
            </a:r>
            <a:endParaRPr kumimoji="1" lang="ja-JP" altLang="en-US" dirty="0" smtClean="0"/>
          </a:p>
          <a:p>
            <a:pPr lvl="4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5 </a:t>
            </a:r>
            <a:r>
              <a:rPr kumimoji="1" lang="ja-JP" altLang="en-US" dirty="0" smtClean="0"/>
              <a:t>レベル</a:t>
            </a:r>
            <a:endParaRPr kumimoji="1" lang="ja-JP" altLang="en-US" dirty="0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 dirty="0" smtClean="0"/>
              <a:t>マスタ テキストの書式設定</a:t>
            </a:r>
            <a:endParaRPr kumimoji="1" lang="ja-JP" altLang="en-US" dirty="0" smtClean="0"/>
          </a:p>
          <a:p>
            <a:pPr lvl="1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2 </a:t>
            </a:r>
            <a:r>
              <a:rPr kumimoji="1" lang="ja-JP" altLang="en-US" dirty="0" smtClean="0"/>
              <a:t>レベル</a:t>
            </a:r>
            <a:endParaRPr kumimoji="1" lang="ja-JP" altLang="en-US" dirty="0" smtClean="0"/>
          </a:p>
          <a:p>
            <a:pPr lvl="2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3 </a:t>
            </a:r>
            <a:r>
              <a:rPr kumimoji="1" lang="ja-JP" altLang="en-US" dirty="0" smtClean="0"/>
              <a:t>レベル</a:t>
            </a:r>
            <a:endParaRPr kumimoji="1" lang="ja-JP" altLang="en-US" dirty="0" smtClean="0"/>
          </a:p>
          <a:p>
            <a:pPr lvl="3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4 </a:t>
            </a:r>
            <a:r>
              <a:rPr kumimoji="1" lang="ja-JP" altLang="en-US" dirty="0" smtClean="0"/>
              <a:t>レベル</a:t>
            </a:r>
            <a:endParaRPr kumimoji="1" lang="ja-JP" altLang="en-US" dirty="0" smtClean="0"/>
          </a:p>
          <a:p>
            <a:pPr lvl="4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5 </a:t>
            </a:r>
            <a:r>
              <a:rPr kumimoji="1" lang="ja-JP" altLang="en-US" dirty="0" smtClean="0"/>
              <a:t>レベル</a:t>
            </a:r>
            <a:endParaRPr kumimoji="1" lang="ja-JP" altLang="en-US" dirty="0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8725A-28AD-45F8-B362-09C8E353BCD4}" type="datetimeFigureOut">
              <a:rPr kumimoji="1" lang="ja-JP" altLang="en-US" smtClean="0"/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8928E-AA9A-4D89-BC1F-A2C05AB4BD92}" type="slidenum">
              <a:rPr kumimoji="1" lang="ja-JP" altLang="en-US" smtClean="0"/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 dirty="0" smtClean="0"/>
              <a:t>マスタ タイトルの書式設定</a:t>
            </a: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dirty="0" smtClean="0"/>
              <a:t>マスタ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 dirty="0" smtClean="0"/>
              <a:t>マスタ テキストの書式設定</a:t>
            </a:r>
            <a:endParaRPr kumimoji="1" lang="ja-JP" altLang="en-US" dirty="0" smtClean="0"/>
          </a:p>
          <a:p>
            <a:pPr lvl="1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2 </a:t>
            </a:r>
            <a:r>
              <a:rPr kumimoji="1" lang="ja-JP" altLang="en-US" dirty="0" smtClean="0"/>
              <a:t>レベル</a:t>
            </a:r>
            <a:endParaRPr kumimoji="1" lang="ja-JP" altLang="en-US" dirty="0" smtClean="0"/>
          </a:p>
          <a:p>
            <a:pPr lvl="2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3 </a:t>
            </a:r>
            <a:r>
              <a:rPr kumimoji="1" lang="ja-JP" altLang="en-US" dirty="0" smtClean="0"/>
              <a:t>レベル</a:t>
            </a:r>
            <a:endParaRPr kumimoji="1" lang="ja-JP" altLang="en-US" dirty="0" smtClean="0"/>
          </a:p>
          <a:p>
            <a:pPr lvl="3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4 </a:t>
            </a:r>
            <a:r>
              <a:rPr kumimoji="1" lang="ja-JP" altLang="en-US" dirty="0" smtClean="0"/>
              <a:t>レベル</a:t>
            </a:r>
            <a:endParaRPr kumimoji="1" lang="ja-JP" altLang="en-US" dirty="0" smtClean="0"/>
          </a:p>
          <a:p>
            <a:pPr lvl="4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5 </a:t>
            </a:r>
            <a:r>
              <a:rPr kumimoji="1" lang="ja-JP" altLang="en-US" dirty="0" smtClean="0"/>
              <a:t>レベル</a:t>
            </a: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dirty="0" smtClean="0"/>
              <a:t>マスタ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 dirty="0" smtClean="0"/>
              <a:t>マスタ テキストの書式設定</a:t>
            </a:r>
            <a:endParaRPr kumimoji="1" lang="ja-JP" altLang="en-US" dirty="0" smtClean="0"/>
          </a:p>
          <a:p>
            <a:pPr lvl="1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2 </a:t>
            </a:r>
            <a:r>
              <a:rPr kumimoji="1" lang="ja-JP" altLang="en-US" dirty="0" smtClean="0"/>
              <a:t>レベル</a:t>
            </a:r>
            <a:endParaRPr kumimoji="1" lang="ja-JP" altLang="en-US" dirty="0" smtClean="0"/>
          </a:p>
          <a:p>
            <a:pPr lvl="2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3 </a:t>
            </a:r>
            <a:r>
              <a:rPr kumimoji="1" lang="ja-JP" altLang="en-US" dirty="0" smtClean="0"/>
              <a:t>レベル</a:t>
            </a:r>
            <a:endParaRPr kumimoji="1" lang="ja-JP" altLang="en-US" dirty="0" smtClean="0"/>
          </a:p>
          <a:p>
            <a:pPr lvl="3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4 </a:t>
            </a:r>
            <a:r>
              <a:rPr kumimoji="1" lang="ja-JP" altLang="en-US" dirty="0" smtClean="0"/>
              <a:t>レベル</a:t>
            </a:r>
            <a:endParaRPr kumimoji="1" lang="ja-JP" altLang="en-US" dirty="0" smtClean="0"/>
          </a:p>
          <a:p>
            <a:pPr lvl="4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5 </a:t>
            </a:r>
            <a:r>
              <a:rPr kumimoji="1" lang="ja-JP" altLang="en-US" dirty="0" smtClean="0"/>
              <a:t>レベル</a:t>
            </a:r>
            <a:endParaRPr kumimoji="1" lang="ja-JP" altLang="en-US" dirty="0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8725A-28AD-45F8-B362-09C8E353BCD4}" type="datetimeFigureOut">
              <a:rPr kumimoji="1" lang="ja-JP" altLang="en-US" smtClean="0"/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8928E-AA9A-4D89-BC1F-A2C05AB4BD92}" type="slidenum">
              <a:rPr kumimoji="1" lang="ja-JP" altLang="en-US" smtClean="0"/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マスタ タイトルの書式設定</a:t>
            </a:r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8725A-28AD-45F8-B362-09C8E353BCD4}" type="datetimeFigureOut">
              <a:rPr kumimoji="1" lang="ja-JP" altLang="en-US" smtClean="0"/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8928E-AA9A-4D89-BC1F-A2C05AB4BD92}" type="slidenum">
              <a:rPr kumimoji="1" lang="ja-JP" altLang="en-US" smtClean="0"/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8725A-28AD-45F8-B362-09C8E353BCD4}" type="datetimeFigureOut">
              <a:rPr kumimoji="1" lang="ja-JP" altLang="en-US" smtClean="0"/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8928E-AA9A-4D89-BC1F-A2C05AB4BD92}" type="slidenum">
              <a:rPr kumimoji="1" lang="ja-JP" altLang="en-US" smtClean="0"/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dirty="0" smtClean="0"/>
              <a:t>マスタ タイトルの書式設定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dirty="0" smtClean="0"/>
              <a:t>マスタ テキストの書式設定</a:t>
            </a:r>
            <a:endParaRPr kumimoji="1" lang="ja-JP" altLang="en-US" dirty="0" smtClean="0"/>
          </a:p>
          <a:p>
            <a:pPr lvl="1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2 </a:t>
            </a:r>
            <a:r>
              <a:rPr kumimoji="1" lang="ja-JP" altLang="en-US" dirty="0" smtClean="0"/>
              <a:t>レベル</a:t>
            </a:r>
            <a:endParaRPr kumimoji="1" lang="ja-JP" altLang="en-US" dirty="0" smtClean="0"/>
          </a:p>
          <a:p>
            <a:pPr lvl="2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3 </a:t>
            </a:r>
            <a:r>
              <a:rPr kumimoji="1" lang="ja-JP" altLang="en-US" dirty="0" smtClean="0"/>
              <a:t>レベル</a:t>
            </a:r>
            <a:endParaRPr kumimoji="1" lang="ja-JP" altLang="en-US" dirty="0" smtClean="0"/>
          </a:p>
          <a:p>
            <a:pPr lvl="3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4 </a:t>
            </a:r>
            <a:r>
              <a:rPr kumimoji="1" lang="ja-JP" altLang="en-US" dirty="0" smtClean="0"/>
              <a:t>レベル</a:t>
            </a:r>
            <a:endParaRPr kumimoji="1" lang="ja-JP" altLang="en-US" dirty="0" smtClean="0"/>
          </a:p>
          <a:p>
            <a:pPr lvl="4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5 </a:t>
            </a:r>
            <a:r>
              <a:rPr kumimoji="1" lang="ja-JP" altLang="en-US" dirty="0" smtClean="0"/>
              <a:t>レベル</a:t>
            </a:r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dirty="0" smtClean="0"/>
              <a:t>マスタ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8725A-28AD-45F8-B362-09C8E353BCD4}" type="datetimeFigureOut">
              <a:rPr kumimoji="1" lang="ja-JP" altLang="en-US" smtClean="0"/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8928E-AA9A-4D89-BC1F-A2C05AB4BD92}" type="slidenum">
              <a:rPr kumimoji="1" lang="ja-JP" altLang="en-US" smtClean="0"/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dirty="0" smtClean="0"/>
              <a:t>マスタ タイトルの書式設定</a:t>
            </a:r>
            <a:endParaRPr kumimoji="1" lang="ja-JP" altLang="en-US" dirty="0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dirty="0" smtClean="0"/>
              <a:t>マスタ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8725A-28AD-45F8-B362-09C8E353BCD4}" type="datetimeFigureOut">
              <a:rPr kumimoji="1" lang="ja-JP" altLang="en-US" smtClean="0"/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8928E-AA9A-4D89-BC1F-A2C05AB4BD92}" type="slidenum">
              <a:rPr kumimoji="1" lang="ja-JP" altLang="en-US" smtClean="0"/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マスタ タイトルの書式設定</a:t>
            </a:r>
            <a:endParaRPr kumimoji="1" lang="ja-JP" altLang="en-US" dirty="0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dirty="0" smtClean="0"/>
              <a:t>マスタ テキストの書式設定</a:t>
            </a:r>
            <a:endParaRPr kumimoji="1" lang="ja-JP" altLang="en-US" dirty="0" smtClean="0"/>
          </a:p>
          <a:p>
            <a:pPr lvl="1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2 </a:t>
            </a:r>
            <a:r>
              <a:rPr kumimoji="1" lang="ja-JP" altLang="en-US" dirty="0" smtClean="0"/>
              <a:t>レベル</a:t>
            </a:r>
            <a:endParaRPr kumimoji="1" lang="ja-JP" altLang="en-US" dirty="0" smtClean="0"/>
          </a:p>
          <a:p>
            <a:pPr lvl="2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3 </a:t>
            </a:r>
            <a:r>
              <a:rPr kumimoji="1" lang="ja-JP" altLang="en-US" dirty="0" smtClean="0"/>
              <a:t>レベル</a:t>
            </a:r>
            <a:endParaRPr kumimoji="1" lang="ja-JP" altLang="en-US" dirty="0" smtClean="0"/>
          </a:p>
          <a:p>
            <a:pPr lvl="3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4 </a:t>
            </a:r>
            <a:r>
              <a:rPr kumimoji="1" lang="ja-JP" altLang="en-US" dirty="0" smtClean="0"/>
              <a:t>レベル</a:t>
            </a:r>
            <a:endParaRPr kumimoji="1" lang="ja-JP" altLang="en-US" dirty="0" smtClean="0"/>
          </a:p>
          <a:p>
            <a:pPr lvl="4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5 </a:t>
            </a:r>
            <a:r>
              <a:rPr kumimoji="1" lang="ja-JP" altLang="en-US" dirty="0" smtClean="0"/>
              <a:t>レベル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8725A-28AD-45F8-B362-09C8E353BCD4}" type="datetimeFigureOut">
              <a:rPr kumimoji="1" lang="ja-JP" altLang="en-US" smtClean="0"/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8928E-AA9A-4D89-BC1F-A2C05AB4BD92}" type="slidenum">
              <a:rPr kumimoji="1" lang="ja-JP" altLang="en-US" smtClean="0"/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 dirty="0" smtClean="0"/>
              <a:t>マスタ タイトルの書式設定</a:t>
            </a:r>
            <a:endParaRPr kumimoji="1" lang="ja-JP" altLang="en-US" dirty="0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 dirty="0" smtClean="0"/>
              <a:t>マスタ テキストの書式設定</a:t>
            </a:r>
            <a:endParaRPr kumimoji="1" lang="ja-JP" altLang="en-US" dirty="0" smtClean="0"/>
          </a:p>
          <a:p>
            <a:pPr lvl="1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2 </a:t>
            </a:r>
            <a:r>
              <a:rPr kumimoji="1" lang="ja-JP" altLang="en-US" dirty="0" smtClean="0"/>
              <a:t>レベル</a:t>
            </a:r>
            <a:endParaRPr kumimoji="1" lang="ja-JP" altLang="en-US" dirty="0" smtClean="0"/>
          </a:p>
          <a:p>
            <a:pPr lvl="2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3 </a:t>
            </a:r>
            <a:r>
              <a:rPr kumimoji="1" lang="ja-JP" altLang="en-US" dirty="0" smtClean="0"/>
              <a:t>レベル</a:t>
            </a:r>
            <a:endParaRPr kumimoji="1" lang="ja-JP" altLang="en-US" dirty="0" smtClean="0"/>
          </a:p>
          <a:p>
            <a:pPr lvl="3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4 </a:t>
            </a:r>
            <a:r>
              <a:rPr kumimoji="1" lang="ja-JP" altLang="en-US" dirty="0" smtClean="0"/>
              <a:t>レベル</a:t>
            </a:r>
            <a:endParaRPr kumimoji="1" lang="ja-JP" altLang="en-US" dirty="0" smtClean="0"/>
          </a:p>
          <a:p>
            <a:pPr lvl="4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5 </a:t>
            </a:r>
            <a:r>
              <a:rPr kumimoji="1" lang="ja-JP" altLang="en-US" dirty="0" smtClean="0"/>
              <a:t>レベル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8725A-28AD-45F8-B362-09C8E353BCD4}" type="datetimeFigureOut">
              <a:rPr kumimoji="1" lang="ja-JP" altLang="en-US" smtClean="0"/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8928E-AA9A-4D89-BC1F-A2C05AB4BD92}" type="slidenum">
              <a:rPr kumimoji="1" lang="ja-JP" altLang="en-US" smtClean="0"/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dirty="0" smtClean="0"/>
              <a:t>マスタ タイトルの書式設定</a:t>
            </a: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dirty="0" smtClean="0"/>
              <a:t>マスタ テキストの書式設定</a:t>
            </a:r>
            <a:endParaRPr kumimoji="1" lang="ja-JP" altLang="en-US" dirty="0" smtClean="0"/>
          </a:p>
          <a:p>
            <a:pPr lvl="1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2 </a:t>
            </a:r>
            <a:r>
              <a:rPr kumimoji="1" lang="ja-JP" altLang="en-US" dirty="0" smtClean="0"/>
              <a:t>レベル</a:t>
            </a:r>
            <a:endParaRPr kumimoji="1" lang="ja-JP" altLang="en-US" dirty="0" smtClean="0"/>
          </a:p>
          <a:p>
            <a:pPr lvl="2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3 </a:t>
            </a:r>
            <a:r>
              <a:rPr kumimoji="1" lang="ja-JP" altLang="en-US" dirty="0" smtClean="0"/>
              <a:t>レベル</a:t>
            </a:r>
            <a:endParaRPr kumimoji="1" lang="ja-JP" altLang="en-US" dirty="0" smtClean="0"/>
          </a:p>
          <a:p>
            <a:pPr lvl="3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4 </a:t>
            </a:r>
            <a:r>
              <a:rPr kumimoji="1" lang="ja-JP" altLang="en-US" dirty="0" smtClean="0"/>
              <a:t>レベル</a:t>
            </a:r>
            <a:endParaRPr kumimoji="1" lang="ja-JP" altLang="en-US" dirty="0" smtClean="0"/>
          </a:p>
          <a:p>
            <a:pPr lvl="4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5 </a:t>
            </a:r>
            <a:r>
              <a:rPr kumimoji="1" lang="ja-JP" altLang="en-US" dirty="0" smtClean="0"/>
              <a:t>レベル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F8725A-28AD-45F8-B362-09C8E353BCD4}" type="datetimeFigureOut">
              <a:rPr kumimoji="1" lang="ja-JP" altLang="en-US" smtClean="0"/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D8928E-AA9A-4D89-BC1F-A2C05AB4BD92}" type="slidenum">
              <a:rPr kumimoji="1" lang="ja-JP" altLang="en-US" smtClean="0"/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タイトル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  <a:scene3d>
              <a:camera prst="orthographicFront"/>
              <a:lightRig rig="threePt" dir="t"/>
            </a:scene3d>
          </a:bodyPr>
          <a:p>
            <a:r>
              <a:rPr lang="ja-JP" altLang="en-US" sz="6000"/>
              <a:t>　</a:t>
            </a:r>
            <a:r>
              <a:rPr lang="ja-JP" altLang="en-US" sz="800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♡感謝♡</a:t>
            </a:r>
            <a:endParaRPr lang="ja-JP" altLang="en-US" sz="800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pic>
        <p:nvPicPr>
          <p:cNvPr id="6" name="コンテンツプレースホルダ 5" descr="IMG_0168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5568315" y="530860"/>
            <a:ext cx="5817870" cy="5817870"/>
          </a:xfrm>
          <a:prstGeom prst="rect">
            <a:avLst/>
          </a:prstGeom>
        </p:spPr>
      </p:pic>
      <p:sp>
        <p:nvSpPr>
          <p:cNvPr id="8" name="文字列プレースホルダ 7"/>
          <p:cNvSpPr>
            <a:spLocks noGrp="1"/>
          </p:cNvSpPr>
          <p:nvPr>
            <p:ph type="body" sz="half" idx="2"/>
          </p:nvPr>
        </p:nvSpPr>
        <p:spPr/>
        <p:txBody>
          <a:bodyPr/>
          <a:p>
            <a:endParaRPr lang="ja-JP" altLang="en-US" sz="3200"/>
          </a:p>
          <a:p>
            <a:r>
              <a:rPr lang="ja-JP" altLang="en-US" sz="3200"/>
              <a:t>緑利用者様より</a:t>
            </a:r>
            <a:endParaRPr lang="ja-JP" altLang="en-US" sz="3200"/>
          </a:p>
          <a:p>
            <a:r>
              <a:rPr lang="ja-JP" altLang="en-US" sz="3200"/>
              <a:t>子供向けの手作り</a:t>
            </a:r>
            <a:r>
              <a:rPr lang="ja-JP" altLang="en-US" sz="3200"/>
              <a:t>マスク頂きました。</a:t>
            </a:r>
            <a:endParaRPr lang="ja-JP" altLang="en-US" sz="3200"/>
          </a:p>
          <a:p>
            <a:r>
              <a:rPr lang="en-US" altLang="ja-JP" sz="3200"/>
              <a:t>1</a:t>
            </a:r>
            <a:r>
              <a:rPr lang="ja-JP" altLang="en-US" sz="3200"/>
              <a:t>枚</a:t>
            </a:r>
            <a:r>
              <a:rPr lang="en-US" altLang="ja-JP" sz="3200"/>
              <a:t>1</a:t>
            </a:r>
            <a:r>
              <a:rPr lang="ja-JP" altLang="en-US" sz="3200"/>
              <a:t>枚</a:t>
            </a:r>
            <a:r>
              <a:rPr lang="ja-JP" altLang="en-US" sz="3200"/>
              <a:t>心のこもったマスクありがとうございます。</a:t>
            </a:r>
            <a:endParaRPr lang="ja-JP" altLang="en-US" sz="32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54</Words>
  <Application>Kingsoft Office WPP</Application>
  <PresentationFormat>宽屏</PresentationFormat>
  <Paragraphs>6</Paragraphs>
  <Slides>1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2" baseType="lpstr">
      <vt:lpstr>Office テーマ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kakar</dc:creator>
  <cp:lastModifiedBy>kakar</cp:lastModifiedBy>
  <cp:revision>2</cp:revision>
  <dcterms:created xsi:type="dcterms:W3CDTF">2020-04-08T12:42:06Z</dcterms:created>
  <dcterms:modified xsi:type="dcterms:W3CDTF">2020-04-08T12:57:39Z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1041-10.8.0.5416</vt:lpwstr>
  </property>
</Properties>
</file>